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2022-12-04T22:49:42Z</dcterms:modified>
  <cp:revision>21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